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0" r:id="rId5"/>
  </p:sldMasterIdLst>
  <p:notesMasterIdLst>
    <p:notesMasterId r:id="rId12"/>
  </p:notesMasterIdLst>
  <p:handoutMasterIdLst>
    <p:handoutMasterId r:id="rId13"/>
  </p:handoutMasterIdLst>
  <p:sldIdLst>
    <p:sldId id="413" r:id="rId6"/>
    <p:sldId id="456" r:id="rId7"/>
    <p:sldId id="515" r:id="rId8"/>
    <p:sldId id="502" r:id="rId9"/>
    <p:sldId id="497" r:id="rId10"/>
    <p:sldId id="500" r:id="rId11"/>
  </p:sldIdLst>
  <p:sldSz cx="9144000" cy="6858000" type="screen4x3"/>
  <p:notesSz cx="6797675" cy="9926638"/>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Roboto" panose="02000000000000000000" pitchFamily="2" charset="0"/>
      <p:regular r:id="rId20"/>
      <p:bold r:id="rId21"/>
      <p:italic r:id="rId22"/>
      <p:boldItalic r:id="rId23"/>
    </p:embeddedFont>
    <p:embeddedFont>
      <p:font typeface="Roboto Condensed" panose="02000000000000000000" pitchFamily="2" charset="0"/>
      <p:regular r:id="rId24"/>
      <p:bold r:id="rId25"/>
      <p:italic r:id="rId26"/>
      <p:boldItalic r:id="rId27"/>
    </p:embeddedFont>
    <p:embeddedFont>
      <p:font typeface="Wingdings 2" panose="05020102010507070707" pitchFamily="18" charset="2"/>
      <p:regular r:id="rId2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ha Shaban" initials="NS" lastIdx="5" clrIdx="0">
    <p:extLst>
      <p:ext uri="{19B8F6BF-5375-455C-9EA6-DF929625EA0E}">
        <p15:presenceInfo xmlns:p15="http://schemas.microsoft.com/office/powerpoint/2012/main" userId="S-1-5-21-839522115-2147074499-499215656-160091" providerId="AD"/>
      </p:ext>
    </p:extLst>
  </p:cmAuthor>
  <p:cmAuthor id="2" name="Sandi Premaratne" initials="SP" lastIdx="3" clrIdx="1">
    <p:extLst>
      <p:ext uri="{19B8F6BF-5375-455C-9EA6-DF929625EA0E}">
        <p15:presenceInfo xmlns:p15="http://schemas.microsoft.com/office/powerpoint/2012/main" userId="S::S2Premaratne@ltu.edu.au::e9732bf5-2003-4c4c-953e-130df291c6ef" providerId="AD"/>
      </p:ext>
    </p:extLst>
  </p:cmAuthor>
  <p:cmAuthor id="3" name="Leanne Douglas" initials="LD" lastIdx="5" clrIdx="2">
    <p:extLst>
      <p:ext uri="{19B8F6BF-5375-455C-9EA6-DF929625EA0E}">
        <p15:presenceInfo xmlns:p15="http://schemas.microsoft.com/office/powerpoint/2012/main" userId="S::LDouglas@ltu.edu.au::45ee101f-de53-47f4-b185-e9ce1b44e8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8C8"/>
    <a:srgbClr val="FBB3B3"/>
    <a:srgbClr val="FEDEEA"/>
    <a:srgbClr val="FEBED6"/>
    <a:srgbClr val="E52212"/>
    <a:srgbClr val="FF9999"/>
    <a:srgbClr val="3B3838"/>
    <a:srgbClr val="DDDDDD"/>
    <a:srgbClr val="FF6C0B"/>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5076" autoAdjust="0"/>
  </p:normalViewPr>
  <p:slideViewPr>
    <p:cSldViewPr snapToGrid="0" snapToObjects="1" showGuides="1">
      <p:cViewPr varScale="1">
        <p:scale>
          <a:sx n="97" d="100"/>
          <a:sy n="97" d="100"/>
        </p:scale>
        <p:origin x="1686"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113" d="100"/>
          <a:sy n="113" d="100"/>
        </p:scale>
        <p:origin x="42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4/9/2021</a:t>
            </a:fld>
            <a:endParaRPr lang="en-US" dirty="0"/>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dirty="0"/>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4/9/2021</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dirty="0"/>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Close</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5</a:t>
            </a:fld>
            <a:endParaRPr lang="en-US" dirty="0"/>
          </a:p>
        </p:txBody>
      </p:sp>
    </p:spTree>
    <p:extLst>
      <p:ext uri="{BB962C8B-B14F-4D97-AF65-F5344CB8AC3E}">
        <p14:creationId xmlns:p14="http://schemas.microsoft.com/office/powerpoint/2010/main" val="1059252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52212"/>
        </a:solidFill>
        <a:effectLst/>
      </p:bgPr>
    </p:bg>
    <p:spTree>
      <p:nvGrpSpPr>
        <p:cNvPr id="1" name=""/>
        <p:cNvGrpSpPr/>
        <p:nvPr/>
      </p:nvGrpSpPr>
      <p:grpSpPr>
        <a:xfrm>
          <a:off x="0" y="0"/>
          <a:ext cx="0" cy="0"/>
          <a:chOff x="0" y="0"/>
          <a:chExt cx="0" cy="0"/>
        </a:xfrm>
      </p:grpSpPr>
      <p:sp>
        <p:nvSpPr>
          <p:cNvPr id="12" name="TextBox 32"/>
          <p:cNvSpPr txBox="1">
            <a:spLocks noChangeAspect="1" noChangeArrowheads="1"/>
          </p:cNvSpPr>
          <p:nvPr userDrawn="1"/>
        </p:nvSpPr>
        <p:spPr bwMode="auto">
          <a:xfrm>
            <a:off x="7953903" y="1"/>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21" name="Title 1"/>
          <p:cNvSpPr>
            <a:spLocks noGrp="1"/>
          </p:cNvSpPr>
          <p:nvPr>
            <p:ph type="title" hasCustomPrompt="1"/>
          </p:nvPr>
        </p:nvSpPr>
        <p:spPr>
          <a:xfrm>
            <a:off x="1336041" y="2716111"/>
            <a:ext cx="6466840" cy="1737005"/>
          </a:xfrm>
        </p:spPr>
        <p:txBody>
          <a:bodyPr wrap="square" anchor="b" anchorCtr="1">
            <a:normAutofit/>
          </a:bodyPr>
          <a:lstStyle>
            <a:lvl1pPr algn="ctr">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22" name="Text Placeholder 2"/>
          <p:cNvSpPr>
            <a:spLocks noGrp="1"/>
          </p:cNvSpPr>
          <p:nvPr>
            <p:ph type="body" idx="1" hasCustomPrompt="1"/>
          </p:nvPr>
        </p:nvSpPr>
        <p:spPr>
          <a:xfrm>
            <a:off x="1336041" y="4858004"/>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Presenter Title</a:t>
            </a:r>
          </a:p>
        </p:txBody>
      </p:sp>
      <p:sp>
        <p:nvSpPr>
          <p:cNvPr id="26" name="Text Placeholder 2"/>
          <p:cNvSpPr>
            <a:spLocks noGrp="1"/>
          </p:cNvSpPr>
          <p:nvPr>
            <p:ph type="body" idx="10" hasCustomPrompt="1"/>
          </p:nvPr>
        </p:nvSpPr>
        <p:spPr>
          <a:xfrm>
            <a:off x="1336041" y="5261033"/>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0628" y="866431"/>
            <a:ext cx="1322744" cy="1278134"/>
          </a:xfrm>
          <a:prstGeom prst="rect">
            <a:avLst/>
          </a:prstGeom>
        </p:spPr>
      </p:pic>
      <p:sp>
        <p:nvSpPr>
          <p:cNvPr id="9" name="TextBox 8"/>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0142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02929"/>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703"/>
            <a:ext cx="3868340"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4629152" y="2772703"/>
            <a:ext cx="3887391" cy="3179751"/>
          </a:xfrm>
        </p:spPr>
        <p:txBody>
          <a:bodyPr/>
          <a:lstStyle>
            <a:lvl1pPr>
              <a:lnSpc>
                <a:spcPct val="100000"/>
              </a:lnSpc>
              <a:spcBef>
                <a:spcPts val="0"/>
              </a:spcBef>
              <a:defRPr/>
            </a:lvl1pPr>
            <a:lvl2pPr marL="176209" indent="0">
              <a:buNone/>
              <a:defRPr/>
            </a:lvl2pPr>
          </a:lstStyle>
          <a:p>
            <a:pPr lvl="0"/>
            <a:r>
              <a:rPr lang="en-US" dirty="0"/>
              <a:t>Bulleted list</a:t>
            </a:r>
          </a:p>
        </p:txBody>
      </p:sp>
    </p:spTree>
    <p:extLst>
      <p:ext uri="{BB962C8B-B14F-4D97-AF65-F5344CB8AC3E}">
        <p14:creationId xmlns:p14="http://schemas.microsoft.com/office/powerpoint/2010/main" val="13884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629845" y="3535266"/>
            <a:ext cx="2643583" cy="2016498"/>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7" name="Text Placeholder 2"/>
          <p:cNvSpPr>
            <a:spLocks noGrp="1"/>
          </p:cNvSpPr>
          <p:nvPr>
            <p:ph type="body" idx="11" hasCustomPrompt="1"/>
          </p:nvPr>
        </p:nvSpPr>
        <p:spPr>
          <a:xfrm>
            <a:off x="629845" y="2775233"/>
            <a:ext cx="2643583"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18" name="Media Placeholder 3"/>
          <p:cNvSpPr>
            <a:spLocks noGrp="1"/>
          </p:cNvSpPr>
          <p:nvPr>
            <p:ph type="media" sz="quarter" idx="10"/>
          </p:nvPr>
        </p:nvSpPr>
        <p:spPr>
          <a:xfrm>
            <a:off x="3636964" y="2781110"/>
            <a:ext cx="4935537" cy="2770657"/>
          </a:xfrm>
        </p:spPr>
        <p:txBody>
          <a:bodyPr/>
          <a:lstStyle/>
          <a:p>
            <a:pPr lvl="0"/>
            <a:r>
              <a:rPr lang="en-US" altLang="en-US" noProof="0" dirty="0"/>
              <a:t>Click icon to add media</a:t>
            </a:r>
            <a:endParaRPr lang="en-AU" altLang="en-US" noProof="0" dirty="0"/>
          </a:p>
        </p:txBody>
      </p:sp>
    </p:spTree>
    <p:extLst>
      <p:ext uri="{BB962C8B-B14F-4D97-AF65-F5344CB8AC3E}">
        <p14:creationId xmlns:p14="http://schemas.microsoft.com/office/powerpoint/2010/main" val="360672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508002" y="1143000"/>
            <a:ext cx="8128000" cy="4572000"/>
          </a:xfrm>
        </p:spPr>
        <p:txBody>
          <a:bodyPr/>
          <a:lstStyle/>
          <a:p>
            <a:pPr lvl="0"/>
            <a:r>
              <a:rPr lang="en-US" altLang="en-US" noProof="0" dirty="0"/>
              <a:t>Click icon to add media</a:t>
            </a:r>
            <a:endParaRPr lang="en-AU" altLang="en-US" noProof="0" dirty="0"/>
          </a:p>
        </p:txBody>
      </p:sp>
    </p:spTree>
    <p:extLst>
      <p:ext uri="{BB962C8B-B14F-4D97-AF65-F5344CB8AC3E}">
        <p14:creationId xmlns:p14="http://schemas.microsoft.com/office/powerpoint/2010/main" val="397292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629843" y="2772704"/>
            <a:ext cx="3868341"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 </a:t>
            </a:r>
          </a:p>
        </p:txBody>
      </p:sp>
      <p:sp>
        <p:nvSpPr>
          <p:cNvPr id="9" name="Text Placeholder 2"/>
          <p:cNvSpPr>
            <a:spLocks noGrp="1"/>
          </p:cNvSpPr>
          <p:nvPr>
            <p:ph type="body" idx="12" hasCustomPrompt="1"/>
          </p:nvPr>
        </p:nvSpPr>
        <p:spPr>
          <a:xfrm>
            <a:off x="4629151" y="2772704"/>
            <a:ext cx="38862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34630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628653" y="2677472"/>
            <a:ext cx="2079154" cy="754063"/>
          </a:xfrm>
        </p:spPr>
        <p:txBody>
          <a:bodyPr/>
          <a:lstStyle>
            <a:lvl1pPr marL="215895" marR="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09" indent="0">
              <a:buNone/>
              <a:defRPr/>
            </a:lvl2pPr>
          </a:lstStyle>
          <a:p>
            <a:pPr marL="215895" marR="0" lvl="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3197453" y="267746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628653" y="379160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5" name="Text Placeholder 2"/>
          <p:cNvSpPr>
            <a:spLocks noGrp="1"/>
          </p:cNvSpPr>
          <p:nvPr>
            <p:ph type="body" idx="16" hasCustomPrompt="1"/>
          </p:nvPr>
        </p:nvSpPr>
        <p:spPr>
          <a:xfrm>
            <a:off x="3197453" y="379160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628653" y="489961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8" name="Text Placeholder 2"/>
          <p:cNvSpPr>
            <a:spLocks noGrp="1"/>
          </p:cNvSpPr>
          <p:nvPr>
            <p:ph type="body" idx="18" hasCustomPrompt="1"/>
          </p:nvPr>
        </p:nvSpPr>
        <p:spPr>
          <a:xfrm>
            <a:off x="3197453" y="489960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180075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8"/>
            <a:ext cx="5300041" cy="4182409"/>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25832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ositionals)">
    <p:spTree>
      <p:nvGrpSpPr>
        <p:cNvPr id="1" name=""/>
        <p:cNvGrpSpPr/>
        <p:nvPr/>
      </p:nvGrpSpPr>
      <p:grpSpPr>
        <a:xfrm>
          <a:off x="0" y="0"/>
          <a:ext cx="0" cy="0"/>
          <a:chOff x="0" y="0"/>
          <a:chExt cx="0" cy="0"/>
        </a:xfrm>
      </p:grpSpPr>
      <p:sp>
        <p:nvSpPr>
          <p:cNvPr id="7" name="Rectangle 6"/>
          <p:cNvSpPr/>
          <p:nvPr userDrawn="1"/>
        </p:nvSpPr>
        <p:spPr>
          <a:xfrm>
            <a:off x="0" y="3424237"/>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2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57760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dirty="0"/>
              <a:t>Click icon to add picture</a:t>
            </a:r>
            <a:endParaRPr lang="en-AU" altLang="en-US" noProof="0" dirty="0"/>
          </a:p>
        </p:txBody>
      </p:sp>
      <p:sp>
        <p:nvSpPr>
          <p:cNvPr id="1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9563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ositionals)">
    <p:spTree>
      <p:nvGrpSpPr>
        <p:cNvPr id="1" name=""/>
        <p:cNvGrpSpPr/>
        <p:nvPr/>
      </p:nvGrpSpPr>
      <p:grpSpPr>
        <a:xfrm>
          <a:off x="0" y="0"/>
          <a:ext cx="0" cy="0"/>
          <a:chOff x="0" y="0"/>
          <a:chExt cx="0" cy="0"/>
        </a:xfrm>
      </p:grpSpPr>
      <p:sp>
        <p:nvSpPr>
          <p:cNvPr id="7" name="Rectangle 6"/>
          <p:cNvSpPr/>
          <p:nvPr userDrawn="1"/>
        </p:nvSpPr>
        <p:spPr>
          <a:xfrm>
            <a:off x="0" y="3405060"/>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7"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5671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dirty="0"/>
              <a:t>Click icon to add picture</a:t>
            </a:r>
            <a:endParaRPr lang="en-AU" altLang="en-US" noProof="0" dirty="0"/>
          </a:p>
        </p:txBody>
      </p:sp>
      <p:sp>
        <p:nvSpPr>
          <p:cNvPr id="9"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0"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8481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sp>
        <p:nvSpPr>
          <p:cNvPr id="9" name="Title 1"/>
          <p:cNvSpPr>
            <a:spLocks noGrp="1" noChangeAspect="1"/>
          </p:cNvSpPr>
          <p:nvPr>
            <p:ph type="title" hasCustomPrompt="1"/>
          </p:nvPr>
        </p:nvSpPr>
        <p:spPr>
          <a:xfrm>
            <a:off x="1973370"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3392989" y="2764677"/>
            <a:ext cx="1786415"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5148277" y="2997720"/>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4707177"/>
            <a:ext cx="1538989" cy="1251748"/>
          </a:xfrm>
          <a:prstGeom prst="rect">
            <a:avLst/>
          </a:prstGeom>
          <a:noFill/>
          <a:ln>
            <a:noFill/>
          </a:ln>
        </p:spPr>
      </p:pic>
      <p:sp>
        <p:nvSpPr>
          <p:cNvPr id="12" name="TextBox 11"/>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76999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ositionals)">
    <p:spTree>
      <p:nvGrpSpPr>
        <p:cNvPr id="1" name=""/>
        <p:cNvGrpSpPr/>
        <p:nvPr/>
      </p:nvGrpSpPr>
      <p:grpSpPr>
        <a:xfrm>
          <a:off x="0" y="0"/>
          <a:ext cx="0" cy="0"/>
          <a:chOff x="0" y="0"/>
          <a:chExt cx="0" cy="0"/>
        </a:xfrm>
      </p:grpSpPr>
      <p:sp>
        <p:nvSpPr>
          <p:cNvPr id="7" name="Rectangle 6"/>
          <p:cNvSpPr/>
          <p:nvPr userDrawn="1"/>
        </p:nvSpPr>
        <p:spPr>
          <a:xfrm>
            <a:off x="1905" y="3429347"/>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9"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pic>
        <p:nvPicPr>
          <p:cNvPr id="14"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1783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dirty="0"/>
              <a:t>Click icon to add picture</a:t>
            </a:r>
            <a:endParaRPr lang="en-AU" altLang="en-US" noProof="0" dirty="0"/>
          </a:p>
        </p:txBody>
      </p:sp>
      <p:sp>
        <p:nvSpPr>
          <p:cNvPr id="12"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02447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Positional)">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20"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1"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pic>
        <p:nvPicPr>
          <p:cNvPr id="9"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4943" t="-185" r="30605" b="-284"/>
          <a:stretch/>
        </p:blipFill>
        <p:spPr bwMode="auto">
          <a:xfrm>
            <a:off x="4572000" y="2"/>
            <a:ext cx="4572000" cy="68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83328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7" name="Picture Placeholder 12"/>
          <p:cNvSpPr>
            <a:spLocks noGrp="1"/>
          </p:cNvSpPr>
          <p:nvPr>
            <p:ph type="pic" sz="quarter" idx="12"/>
          </p:nvPr>
        </p:nvSpPr>
        <p:spPr>
          <a:xfrm>
            <a:off x="4572000" y="0"/>
            <a:ext cx="4572000" cy="6858000"/>
          </a:xfrm>
        </p:spPr>
        <p:txBody>
          <a:bodyPr/>
          <a:lstStyle/>
          <a:p>
            <a:pPr lvl="0"/>
            <a:r>
              <a:rPr lang="en-US" altLang="en-US" noProof="0" dirty="0"/>
              <a:t>Click icon to add picture</a:t>
            </a:r>
            <a:endParaRPr lang="en-AU" altLang="en-US" noProof="0" dirty="0"/>
          </a:p>
        </p:txBody>
      </p:sp>
      <p:sp>
        <p:nvSpPr>
          <p:cNvPr id="11"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2"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6" name="TextBox 15"/>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04539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9075" b="21641"/>
          <a:stretch/>
        </p:blipFill>
        <p:spPr bwMode="auto">
          <a:xfrm flipH="1">
            <a:off x="-184150" y="0"/>
            <a:ext cx="9328150" cy="68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0"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1166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9144000" cy="6858000"/>
          </a:xfrm>
        </p:spPr>
        <p:txBody>
          <a:bodyPr/>
          <a:lstStyle/>
          <a:p>
            <a:pPr lvl="0"/>
            <a:r>
              <a:rPr lang="en-US" altLang="en-US" noProof="0" dirty="0"/>
              <a:t>Click icon to add picture</a:t>
            </a:r>
            <a:endParaRPr lang="en-AU" altLang="en-US" noProof="0" dirty="0"/>
          </a:p>
        </p:txBody>
      </p:sp>
      <p:sp>
        <p:nvSpPr>
          <p:cNvPr id="6"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7"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9"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pPr/>
              <a:t>‹#›</a:t>
            </a:fld>
            <a:r>
              <a:rPr lang="en-AU" sz="800" dirty="0">
                <a:solidFill>
                  <a:schemeClr val="bg1"/>
                </a:solidFill>
              </a:rPr>
              <a:t>  |  Version 2</a:t>
            </a:r>
          </a:p>
        </p:txBody>
      </p:sp>
    </p:spTree>
    <p:extLst>
      <p:ext uri="{BB962C8B-B14F-4D97-AF65-F5344CB8AC3E}">
        <p14:creationId xmlns:p14="http://schemas.microsoft.com/office/powerpoint/2010/main" val="210360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8"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348999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0" name="Picture Placeholder 12"/>
          <p:cNvSpPr>
            <a:spLocks noGrp="1"/>
          </p:cNvSpPr>
          <p:nvPr>
            <p:ph type="pic" sz="quarter" idx="12"/>
          </p:nvPr>
        </p:nvSpPr>
        <p:spPr>
          <a:xfrm>
            <a:off x="4572000" y="0"/>
            <a:ext cx="4572000" cy="6858000"/>
          </a:xfrm>
        </p:spPr>
        <p:txBody>
          <a:bodyPr/>
          <a:lstStyle/>
          <a:p>
            <a:pPr lvl="0"/>
            <a:r>
              <a:rPr lang="en-US" altLang="en-US" noProof="0" dirty="0"/>
              <a:t>Click icon to add picture</a:t>
            </a:r>
            <a:endParaRPr lang="en-AU" altLang="en-US" noProof="0" dirty="0"/>
          </a:p>
        </p:txBody>
      </p:sp>
      <p:sp>
        <p:nvSpPr>
          <p:cNvPr id="8"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1093908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sp>
        <p:nvSpPr>
          <p:cNvPr id="5" name="Rectangle 4"/>
          <p:cNvSpPr/>
          <p:nvPr userDrawn="1"/>
        </p:nvSpPr>
        <p:spPr>
          <a:xfrm>
            <a:off x="249382" y="6247035"/>
            <a:ext cx="8657111" cy="461665"/>
          </a:xfrm>
          <a:prstGeom prst="rect">
            <a:avLst/>
          </a:prstGeom>
          <a:noFill/>
        </p:spPr>
        <p:txBody>
          <a:bodyPr wrap="square" lIns="0" rIns="0">
            <a:spAutoFit/>
          </a:bodyPr>
          <a:lstStyle/>
          <a:p>
            <a:r>
              <a:rPr lang="en-US" sz="1200" dirty="0">
                <a:solidFill>
                  <a:schemeClr val="bg1"/>
                </a:solidFill>
                <a:latin typeface="Roboto" panose="02000000000000000000" pitchFamily="2" charset="0"/>
                <a:ea typeface="Roboto" panose="02000000000000000000" pitchFamily="2" charset="0"/>
              </a:rPr>
              <a:t>La Trobe</a:t>
            </a:r>
            <a:r>
              <a:rPr lang="en-US" sz="1200" baseline="0" dirty="0">
                <a:solidFill>
                  <a:schemeClr val="bg1"/>
                </a:solidFill>
                <a:latin typeface="Roboto" panose="02000000000000000000" pitchFamily="2" charset="0"/>
                <a:ea typeface="Roboto" panose="02000000000000000000" pitchFamily="2" charset="0"/>
              </a:rPr>
              <a:t> University</a:t>
            </a:r>
          </a:p>
          <a:p>
            <a:pPr>
              <a:tabLst>
                <a:tab pos="11123613" algn="r"/>
              </a:tabLst>
            </a:pPr>
            <a:r>
              <a:rPr lang="en-US" sz="1200" baseline="0" dirty="0">
                <a:solidFill>
                  <a:schemeClr val="bg1"/>
                </a:solidFill>
                <a:latin typeface="Roboto" panose="02000000000000000000" pitchFamily="2" charset="0"/>
                <a:ea typeface="Roboto" panose="02000000000000000000" pitchFamily="2" charset="0"/>
              </a:rPr>
              <a:t>CRICOS Provider Code Number 00115M	</a:t>
            </a:r>
            <a:r>
              <a:rPr lang="en-US" sz="1200" dirty="0">
                <a:solidFill>
                  <a:schemeClr val="bg1"/>
                </a:solidFill>
                <a:latin typeface="Roboto" panose="02000000000000000000" pitchFamily="2" charset="0"/>
                <a:ea typeface="Roboto" panose="02000000000000000000" pitchFamily="2" charset="0"/>
              </a:rPr>
              <a:t>© Copyright La Trobe University 2018</a:t>
            </a:r>
          </a:p>
        </p:txBody>
      </p:sp>
      <p:sp>
        <p:nvSpPr>
          <p:cNvPr id="6" name="Rectangle 5"/>
          <p:cNvSpPr/>
          <p:nvPr userDrawn="1"/>
        </p:nvSpPr>
        <p:spPr>
          <a:xfrm>
            <a:off x="967494" y="4376852"/>
            <a:ext cx="7209011" cy="646331"/>
          </a:xfrm>
          <a:prstGeom prst="rect">
            <a:avLst/>
          </a:prstGeom>
        </p:spPr>
        <p:txBody>
          <a:bodyPr wrap="square">
            <a:spAutoFit/>
          </a:bodyPr>
          <a:lstStyle/>
          <a:p>
            <a:pPr algn="ctr"/>
            <a:r>
              <a:rPr lang="en-US" sz="3600" dirty="0">
                <a:solidFill>
                  <a:schemeClr val="bg1"/>
                </a:solidFill>
                <a:latin typeface="Roboto" panose="02000000000000000000" pitchFamily="2" charset="0"/>
                <a:ea typeface="Roboto" panose="02000000000000000000" pitchFamily="2" charset="0"/>
              </a:rPr>
              <a:t>CourseLoop@latrobe.edu.au</a:t>
            </a:r>
            <a:endParaRPr lang="en-US" sz="2000" dirty="0">
              <a:solidFill>
                <a:schemeClr val="bg1"/>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757047"/>
            <a:ext cx="1538989" cy="1251748"/>
          </a:xfrm>
          <a:prstGeom prst="rect">
            <a:avLst/>
          </a:prstGeom>
          <a:noFill/>
          <a:ln>
            <a:noFill/>
          </a:ln>
        </p:spPr>
      </p:pic>
      <p:sp>
        <p:nvSpPr>
          <p:cNvPr id="11" name="Text Placeholder 2"/>
          <p:cNvSpPr>
            <a:spLocks noGrp="1" noChangeAspect="1"/>
          </p:cNvSpPr>
          <p:nvPr>
            <p:ph type="body" idx="1" hasCustomPrompt="1"/>
          </p:nvPr>
        </p:nvSpPr>
        <p:spPr>
          <a:xfrm>
            <a:off x="2386719" y="2652137"/>
            <a:ext cx="2831573" cy="1267458"/>
          </a:xfrm>
          <a:solidFill>
            <a:schemeClr val="bg1"/>
          </a:solidFill>
        </p:spPr>
        <p:txBody>
          <a:bodyPr wrap="none" lIns="144000" tIns="36000" rIns="144000" anchor="ctr">
            <a:spAutoFit/>
          </a:bodyPr>
          <a:lstStyle>
            <a:lvl1pPr marL="0" indent="0" algn="l">
              <a:lnSpc>
                <a:spcPct val="100000"/>
              </a:lnSpc>
              <a:spcBef>
                <a:spcPts val="0"/>
              </a:spcBef>
              <a:buNone/>
              <a:defRPr sz="8000" b="1">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Thank</a:t>
            </a:r>
          </a:p>
        </p:txBody>
      </p:sp>
      <p:sp>
        <p:nvSpPr>
          <p:cNvPr id="12" name="Text Placeholder 2"/>
          <p:cNvSpPr>
            <a:spLocks noGrp="1" noChangeAspect="1"/>
          </p:cNvSpPr>
          <p:nvPr>
            <p:ph type="body" idx="10" hasCustomPrompt="1"/>
          </p:nvPr>
        </p:nvSpPr>
        <p:spPr>
          <a:xfrm>
            <a:off x="5103028" y="2954376"/>
            <a:ext cx="1648556" cy="1267458"/>
          </a:xfrm>
          <a:solidFill>
            <a:schemeClr val="bg1"/>
          </a:solidFill>
        </p:spPr>
        <p:txBody>
          <a:bodyPr wrap="none" lIns="144000" tIns="36000" rIns="144000" anchor="ctr">
            <a:spAutoFit/>
          </a:bodyPr>
          <a:lstStyle>
            <a:lvl1pPr marL="0" indent="0" algn="l">
              <a:lnSpc>
                <a:spcPct val="100000"/>
              </a:lnSpc>
              <a:spcBef>
                <a:spcPts val="0"/>
              </a:spcBef>
              <a:buNone/>
              <a:defRPr sz="8000" b="1" kern="1200" spc="-300" baseline="0">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you</a:t>
            </a:r>
          </a:p>
        </p:txBody>
      </p:sp>
    </p:spTree>
    <p:extLst>
      <p:ext uri="{BB962C8B-B14F-4D97-AF65-F5344CB8AC3E}">
        <p14:creationId xmlns:p14="http://schemas.microsoft.com/office/powerpoint/2010/main" val="241016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17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Number, Heading + Image 1/2-page (Positional)">
    <p:spTree>
      <p:nvGrpSpPr>
        <p:cNvPr id="1" name=""/>
        <p:cNvGrpSpPr/>
        <p:nvPr/>
      </p:nvGrpSpPr>
      <p:grpSpPr>
        <a:xfrm>
          <a:off x="0" y="0"/>
          <a:ext cx="0" cy="0"/>
          <a:chOff x="0" y="0"/>
          <a:chExt cx="0" cy="0"/>
        </a:xfrm>
      </p:grpSpPr>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7" name="Text Placeholder 2"/>
          <p:cNvSpPr>
            <a:spLocks noGrp="1" noChangeAspect="1"/>
          </p:cNvSpPr>
          <p:nvPr>
            <p:ph type="body" idx="11" hasCustomPrompt="1"/>
          </p:nvPr>
        </p:nvSpPr>
        <p:spPr>
          <a:xfrm>
            <a:off x="5099359" y="4438564"/>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405708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4572000" y="0"/>
            <a:ext cx="4572000" cy="6858000"/>
          </a:xfrm>
        </p:spPr>
        <p:txBody>
          <a:bodyPr/>
          <a:lstStyle/>
          <a:p>
            <a:pPr lvl="0"/>
            <a:r>
              <a:rPr lang="en-US" altLang="en-US" noProof="0" dirty="0"/>
              <a:t>Click icon to add picture</a:t>
            </a:r>
            <a:endParaRPr lang="en-AU" altLang="en-US" noProof="0" dirty="0"/>
          </a:p>
        </p:txBody>
      </p:sp>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11" name="Text Placeholder 2"/>
          <p:cNvSpPr>
            <a:spLocks noGrp="1" noChangeAspect="1"/>
          </p:cNvSpPr>
          <p:nvPr>
            <p:ph type="body" idx="13" hasCustomPrompt="1"/>
          </p:nvPr>
        </p:nvSpPr>
        <p:spPr>
          <a:xfrm>
            <a:off x="5099359" y="4441963"/>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7976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chemeClr val="tx1"/>
                </a:solidFill>
                <a:latin typeface="Roboto" panose="02000000000000000000" pitchFamily="2" charset="0"/>
                <a:ea typeface="Roboto" panose="02000000000000000000" pitchFamily="2" charset="0"/>
              </a:defRPr>
            </a:lvl1pPr>
            <a:lvl2pPr marL="460363" indent="-236533">
              <a:buClrTx/>
              <a:buFont typeface="Roboto Condensed" panose="02000000000000000000" pitchFamily="2" charset="0"/>
              <a:buChar char="–"/>
              <a:defRPr/>
            </a:lvl2pPr>
            <a:lvl3pPr marL="628650" indent="-174625">
              <a:buClrTx/>
              <a:buFont typeface="Arial" panose="020B0604020202020204" pitchFamily="34" charset="0"/>
              <a:buChar char="•"/>
              <a:defRPr/>
            </a:lvl3pPr>
          </a:lstStyle>
          <a:p>
            <a:pPr lvl="0"/>
            <a:r>
              <a:rPr lang="en-US" altLang="en-US" noProof="0" dirty="0"/>
              <a:t>Bulleted list</a:t>
            </a:r>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094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chemeClr val="tx1"/>
                </a:solidFill>
                <a:latin typeface="Roboto" panose="02000000000000000000" pitchFamily="2" charset="0"/>
                <a:ea typeface="Roboto" panose="02000000000000000000" pitchFamily="2" charset="0"/>
              </a:defRPr>
            </a:lvl1pPr>
            <a:lvl2pPr marL="460363" indent="-236533">
              <a:buFont typeface="Roboto Condensed" panose="02000000000000000000" pitchFamily="2" charset="0"/>
              <a:buChar char="–"/>
              <a:defRPr/>
            </a:lvl2pPr>
          </a:lstStyle>
          <a:p>
            <a:pPr lvl="0"/>
            <a:r>
              <a:rPr lang="en-US" altLang="en-US" noProof="0" dirty="0"/>
              <a:t>Text</a:t>
            </a:r>
          </a:p>
        </p:txBody>
      </p:sp>
    </p:spTree>
    <p:extLst>
      <p:ext uri="{BB962C8B-B14F-4D97-AF65-F5344CB8AC3E}">
        <p14:creationId xmlns:p14="http://schemas.microsoft.com/office/powerpoint/2010/main" val="290195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spTree>
    <p:extLst>
      <p:ext uri="{BB962C8B-B14F-4D97-AF65-F5344CB8AC3E}">
        <p14:creationId xmlns:p14="http://schemas.microsoft.com/office/powerpoint/2010/main" val="172708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628650" y="2772699"/>
            <a:ext cx="3886200" cy="3404264"/>
          </a:xfrm>
        </p:spPr>
        <p:txBody>
          <a:bodyPr/>
          <a:lstStyle>
            <a:lvl1pPr>
              <a:defRPr/>
            </a:lvl1pPr>
            <a:lvl4pPr marL="1371566" indent="0">
              <a:buNone/>
              <a:defRPr/>
            </a:lvl4pPr>
          </a:lstStyle>
          <a:p>
            <a:pPr lvl="0"/>
            <a:r>
              <a:rPr lang="en-US" dirty="0"/>
              <a:t>Bulleted list</a:t>
            </a:r>
          </a:p>
        </p:txBody>
      </p:sp>
      <p:sp>
        <p:nvSpPr>
          <p:cNvPr id="4" name="Content Placeholder 3"/>
          <p:cNvSpPr>
            <a:spLocks noGrp="1"/>
          </p:cNvSpPr>
          <p:nvPr>
            <p:ph sz="half" idx="2" hasCustomPrompt="1"/>
          </p:nvPr>
        </p:nvSpPr>
        <p:spPr>
          <a:xfrm>
            <a:off x="4629150" y="2772699"/>
            <a:ext cx="3886200" cy="3404264"/>
          </a:xfrm>
        </p:spPr>
        <p:txBody>
          <a:bodyPr/>
          <a:lstStyle>
            <a:lvl1pPr>
              <a:defRPr/>
            </a:lvl1pPr>
          </a:lstStyle>
          <a:p>
            <a:pPr lvl="0"/>
            <a:r>
              <a:rPr lang="en-US" dirty="0"/>
              <a:t>Bulleted list</a:t>
            </a:r>
          </a:p>
        </p:txBody>
      </p:sp>
    </p:spTree>
    <p:extLst>
      <p:ext uri="{BB962C8B-B14F-4D97-AF65-F5344CB8AC3E}">
        <p14:creationId xmlns:p14="http://schemas.microsoft.com/office/powerpoint/2010/main" val="374247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12806"/>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8"/>
            <a:ext cx="3868340"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4" name="Content Placeholder 3"/>
          <p:cNvSpPr>
            <a:spLocks noGrp="1"/>
          </p:cNvSpPr>
          <p:nvPr>
            <p:ph sz="half" idx="2" hasCustomPrompt="1"/>
          </p:nvPr>
        </p:nvSpPr>
        <p:spPr>
          <a:xfrm>
            <a:off x="629842" y="3429006"/>
            <a:ext cx="3868340" cy="2390477"/>
          </a:xfrm>
        </p:spPr>
        <p:txBody>
          <a:bodyPr/>
          <a:lstStyle>
            <a:lvl1pPr>
              <a:defRPr/>
            </a:lvl1pPr>
          </a:lstStyle>
          <a:p>
            <a:pPr lvl="0"/>
            <a:r>
              <a:rPr lang="en-US" dirty="0"/>
              <a:t>Bulleted list</a:t>
            </a:r>
          </a:p>
        </p:txBody>
      </p:sp>
      <p:sp>
        <p:nvSpPr>
          <p:cNvPr id="5" name="Text Placeholder 4"/>
          <p:cNvSpPr>
            <a:spLocks noGrp="1"/>
          </p:cNvSpPr>
          <p:nvPr>
            <p:ph type="body" sz="quarter" idx="3" hasCustomPrompt="1"/>
          </p:nvPr>
        </p:nvSpPr>
        <p:spPr>
          <a:xfrm>
            <a:off x="4629152" y="2772698"/>
            <a:ext cx="3887391"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6" name="Content Placeholder 5"/>
          <p:cNvSpPr>
            <a:spLocks noGrp="1"/>
          </p:cNvSpPr>
          <p:nvPr>
            <p:ph sz="quarter" idx="4" hasCustomPrompt="1"/>
          </p:nvPr>
        </p:nvSpPr>
        <p:spPr>
          <a:xfrm>
            <a:off x="4629152" y="3429006"/>
            <a:ext cx="3887391" cy="2390477"/>
          </a:xfrm>
        </p:spPr>
        <p:txBody>
          <a:bodyPr/>
          <a:lstStyle>
            <a:lvl1pPr>
              <a:defRPr/>
            </a:lvl1pPr>
          </a:lstStyle>
          <a:p>
            <a:pPr lvl="0"/>
            <a:r>
              <a:rPr lang="en-US" dirty="0"/>
              <a:t>Bulleted list</a:t>
            </a:r>
          </a:p>
        </p:txBody>
      </p:sp>
    </p:spTree>
    <p:extLst>
      <p:ext uri="{BB962C8B-B14F-4D97-AF65-F5344CB8AC3E}">
        <p14:creationId xmlns:p14="http://schemas.microsoft.com/office/powerpoint/2010/main" val="36344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71278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Heading</a:t>
            </a:r>
          </a:p>
        </p:txBody>
      </p:sp>
      <p:sp>
        <p:nvSpPr>
          <p:cNvPr id="1027" name="Text Placeholder 2"/>
          <p:cNvSpPr>
            <a:spLocks noGrp="1"/>
          </p:cNvSpPr>
          <p:nvPr>
            <p:ph type="body" idx="1"/>
          </p:nvPr>
        </p:nvSpPr>
        <p:spPr bwMode="auto">
          <a:xfrm>
            <a:off x="628650" y="2795594"/>
            <a:ext cx="7886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Bulleted list</a:t>
            </a:r>
          </a:p>
        </p:txBody>
      </p:sp>
      <p:sp>
        <p:nvSpPr>
          <p:cNvPr id="8" name="TextBox 32"/>
          <p:cNvSpPr txBox="1">
            <a:spLocks noChangeAspect="1" noChangeArrowheads="1"/>
          </p:cNvSpPr>
          <p:nvPr userDrawn="1"/>
        </p:nvSpPr>
        <p:spPr bwMode="auto">
          <a:xfrm>
            <a:off x="7953903" y="1"/>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grpSp>
        <p:nvGrpSpPr>
          <p:cNvPr id="2" name="Group 1"/>
          <p:cNvGrpSpPr/>
          <p:nvPr userDrawn="1"/>
        </p:nvGrpSpPr>
        <p:grpSpPr>
          <a:xfrm>
            <a:off x="6314772" y="6359525"/>
            <a:ext cx="2603439" cy="392113"/>
            <a:chOff x="6314772" y="6359525"/>
            <a:chExt cx="2603439" cy="392113"/>
          </a:xfrm>
        </p:grpSpPr>
        <p:pic>
          <p:nvPicPr>
            <p:cNvPr id="7" name="Picture 11"/>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7833949" y="6417675"/>
              <a:ext cx="10842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6314772" y="6359525"/>
              <a:ext cx="1355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60" r:id="rId4"/>
    <p:sldLayoutId id="2147483836" r:id="rId5"/>
    <p:sldLayoutId id="2147483862" r:id="rId6"/>
    <p:sldLayoutId id="2147483861"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58" r:id="rId16"/>
    <p:sldLayoutId id="2147483857" r:id="rId17"/>
    <p:sldLayoutId id="2147483863" r:id="rId18"/>
    <p:sldLayoutId id="2147483848" r:id="rId19"/>
    <p:sldLayoutId id="2147483856" r:id="rId20"/>
    <p:sldLayoutId id="2147483855" r:id="rId21"/>
    <p:sldLayoutId id="2147483854" r:id="rId22"/>
    <p:sldLayoutId id="2147483849" r:id="rId23"/>
    <p:sldLayoutId id="2147483853" r:id="rId24"/>
    <p:sldLayoutId id="2147483850" r:id="rId25"/>
    <p:sldLayoutId id="2147483859" r:id="rId26"/>
    <p:sldLayoutId id="2147483851" r:id="rId27"/>
    <p:sldLayoutId id="2147483852" r:id="rId28"/>
    <p:sldLayoutId id="2147483864" r:id="rId29"/>
  </p:sldLayoutIdLst>
  <p:hf hdr="0" ftr="0" dt="0"/>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189" algn="l" rtl="0" eaLnBrk="1" fontAlgn="base" hangingPunct="1">
        <a:lnSpc>
          <a:spcPct val="90000"/>
        </a:lnSpc>
        <a:spcBef>
          <a:spcPct val="0"/>
        </a:spcBef>
        <a:spcAft>
          <a:spcPct val="0"/>
        </a:spcAft>
        <a:defRPr sz="4400">
          <a:solidFill>
            <a:schemeClr val="tx1"/>
          </a:solidFill>
          <a:latin typeface="Calibri Light" charset="0"/>
        </a:defRPr>
      </a:lvl6pPr>
      <a:lvl7pPr marL="914377" algn="l" rtl="0" eaLnBrk="1" fontAlgn="base" hangingPunct="1">
        <a:lnSpc>
          <a:spcPct val="90000"/>
        </a:lnSpc>
        <a:spcBef>
          <a:spcPct val="0"/>
        </a:spcBef>
        <a:spcAft>
          <a:spcPct val="0"/>
        </a:spcAft>
        <a:defRPr sz="4400">
          <a:solidFill>
            <a:schemeClr val="tx1"/>
          </a:solidFill>
          <a:latin typeface="Calibri Light" charset="0"/>
        </a:defRPr>
      </a:lvl7pPr>
      <a:lvl8pPr marL="1371566" algn="l" rtl="0" eaLnBrk="1" fontAlgn="base" hangingPunct="1">
        <a:lnSpc>
          <a:spcPct val="90000"/>
        </a:lnSpc>
        <a:spcBef>
          <a:spcPct val="0"/>
        </a:spcBef>
        <a:spcAft>
          <a:spcPct val="0"/>
        </a:spcAft>
        <a:defRPr sz="4400">
          <a:solidFill>
            <a:schemeClr val="tx1"/>
          </a:solidFill>
          <a:latin typeface="Calibri Light" charset="0"/>
        </a:defRPr>
      </a:lvl8pPr>
      <a:lvl9pPr marL="1828754"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doris.latrobe.edu.au/doris/video/view/56377"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hyperlink" Target="https://latrobe-current.custhelp.com/app/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a:latin typeface="+mn-lt"/>
              </a:rPr>
              <a:t>Course Management Reform Program</a:t>
            </a:r>
            <a:br>
              <a:rPr lang="en-AU" sz="3600" dirty="0">
                <a:latin typeface="+mn-lt"/>
              </a:rPr>
            </a:br>
            <a:br>
              <a:rPr lang="en-AU" sz="3600" dirty="0">
                <a:latin typeface="+mn-lt"/>
              </a:rPr>
            </a:br>
            <a:r>
              <a:rPr lang="en-AU" sz="3600" dirty="0">
                <a:latin typeface="+mn-lt"/>
              </a:rPr>
              <a:t>LTU Handbook Overview</a:t>
            </a:r>
            <a:br>
              <a:rPr lang="en-AU" sz="3600" dirty="0">
                <a:latin typeface="+mn-lt"/>
              </a:rPr>
            </a:br>
            <a:r>
              <a:rPr lang="en-AU" sz="2700" dirty="0">
                <a:latin typeface="+mn-lt"/>
              </a:rPr>
              <a:t>LTU Students</a:t>
            </a:r>
            <a:endParaRPr lang="en-AU" sz="3600" i="1" dirty="0">
              <a:latin typeface="+mn-lt"/>
            </a:endParaRPr>
          </a:p>
        </p:txBody>
      </p:sp>
      <p:sp>
        <p:nvSpPr>
          <p:cNvPr id="6" name="Text Placeholder 5">
            <a:extLst>
              <a:ext uri="{FF2B5EF4-FFF2-40B4-BE49-F238E27FC236}">
                <a16:creationId xmlns:a16="http://schemas.microsoft.com/office/drawing/2014/main" id="{BE65AF2F-20B3-4450-8503-A65A2E31B2A4}"/>
              </a:ext>
            </a:extLst>
          </p:cNvPr>
          <p:cNvSpPr>
            <a:spLocks noGrp="1"/>
          </p:cNvSpPr>
          <p:nvPr>
            <p:ph type="body" idx="10"/>
          </p:nvPr>
        </p:nvSpPr>
        <p:spPr>
          <a:xfrm>
            <a:off x="1336041" y="4571940"/>
            <a:ext cx="6466840" cy="443669"/>
          </a:xfrm>
        </p:spPr>
        <p:txBody>
          <a:bodyPr>
            <a:normAutofit/>
          </a:bodyPr>
          <a:lstStyle/>
          <a:p>
            <a:pPr>
              <a:lnSpc>
                <a:spcPct val="120000"/>
              </a:lnSpc>
              <a:spcAft>
                <a:spcPts val="600"/>
              </a:spcAft>
            </a:pPr>
            <a:r>
              <a:rPr lang="en-AU" dirty="0">
                <a:latin typeface="+mn-lt"/>
              </a:rPr>
              <a:t>12/04/2021</a:t>
            </a:r>
          </a:p>
        </p:txBody>
      </p:sp>
      <p:pic>
        <p:nvPicPr>
          <p:cNvPr id="5" name="Picture 4">
            <a:extLst>
              <a:ext uri="{FF2B5EF4-FFF2-40B4-BE49-F238E27FC236}">
                <a16:creationId xmlns:a16="http://schemas.microsoft.com/office/drawing/2014/main" id="{C02998CE-23B9-4835-A769-0F2A97497621}"/>
              </a:ext>
            </a:extLst>
          </p:cNvPr>
          <p:cNvPicPr>
            <a:picLocks noChangeAspect="1"/>
          </p:cNvPicPr>
          <p:nvPr/>
        </p:nvPicPr>
        <p:blipFill>
          <a:blip r:embed="rId2"/>
          <a:stretch>
            <a:fillRect/>
          </a:stretch>
        </p:blipFill>
        <p:spPr>
          <a:xfrm>
            <a:off x="0" y="6337760"/>
            <a:ext cx="5934335" cy="523875"/>
          </a:xfrm>
          <a:prstGeom prst="rect">
            <a:avLst/>
          </a:prstGeom>
        </p:spPr>
      </p:pic>
      <p:sp>
        <p:nvSpPr>
          <p:cNvPr id="7" name="Text Placeholder 5">
            <a:extLst>
              <a:ext uri="{FF2B5EF4-FFF2-40B4-BE49-F238E27FC236}">
                <a16:creationId xmlns:a16="http://schemas.microsoft.com/office/drawing/2014/main" id="{14B95711-E21A-4465-A9A3-AD4A71555F7A}"/>
              </a:ext>
            </a:extLst>
          </p:cNvPr>
          <p:cNvSpPr txBox="1">
            <a:spLocks/>
          </p:cNvSpPr>
          <p:nvPr/>
        </p:nvSpPr>
        <p:spPr bwMode="auto">
          <a:xfrm>
            <a:off x="1336041" y="5251393"/>
            <a:ext cx="6466840" cy="52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7500" lnSpcReduction="20000"/>
          </a:bodyPr>
          <a:lstStyle>
            <a:lvl1pPr marL="0" indent="0" algn="ctr" rtl="0" eaLnBrk="1" fontAlgn="base" hangingPunct="1">
              <a:lnSpc>
                <a:spcPct val="100000"/>
              </a:lnSpc>
              <a:spcBef>
                <a:spcPts val="0"/>
              </a:spcBef>
              <a:spcAft>
                <a:spcPts val="0"/>
              </a:spcAft>
              <a:buClr>
                <a:srgbClr val="E52212"/>
              </a:buClr>
              <a:buSzPct val="100000"/>
              <a:buFont typeface="Wingdings 2" panose="05020102010507070707" pitchFamily="18" charset="2"/>
              <a:buNone/>
              <a:defRPr lang="en-US" altLang="en-US" sz="1800" b="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lgn="l" rtl="0" eaLnBrk="1" fontAlgn="base" hangingPunct="1">
              <a:lnSpc>
                <a:spcPct val="90000"/>
              </a:lnSpc>
              <a:spcBef>
                <a:spcPts val="500"/>
              </a:spcBef>
              <a:spcAft>
                <a:spcPts val="1000"/>
              </a:spcAft>
              <a:buClrTx/>
              <a:buSzPct val="100000"/>
              <a:buFont typeface="Roboto Condensed" panose="02000000000000000000" pitchFamily="2" charset="0"/>
              <a:buNone/>
              <a:defRPr lang="en-US" altLang="en-US" sz="20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lgn="l" rtl="0" eaLnBrk="1" fontAlgn="base" hangingPunct="1">
              <a:lnSpc>
                <a:spcPct val="90000"/>
              </a:lnSpc>
              <a:spcBef>
                <a:spcPts val="500"/>
              </a:spcBef>
              <a:spcAft>
                <a:spcPts val="1000"/>
              </a:spcAft>
              <a:buClrTx/>
              <a:buSzPct val="100000"/>
              <a:buFont typeface="Arial" panose="020B0604020202020204" pitchFamily="34" charset="0"/>
              <a:buNone/>
              <a:defRPr lang="en-US" altLang="en-US" sz="18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lgn="l" rtl="0" eaLnBrk="1" fontAlgn="base" hangingPunct="1">
              <a:lnSpc>
                <a:spcPct val="90000"/>
              </a:lnSpc>
              <a:spcBef>
                <a:spcPts val="500"/>
              </a:spcBef>
              <a:spcAft>
                <a:spcPts val="1000"/>
              </a:spcAft>
              <a:buClr>
                <a:srgbClr val="E52212"/>
              </a:buClr>
              <a:buSzPct val="150000"/>
              <a:buFont typeface="Arial" panose="020B0604020202020204" pitchFamily="34" charset="0"/>
              <a:buNone/>
              <a:defRPr lang="en-US" altLang="en-US" sz="1600" kern="1200">
                <a:solidFill>
                  <a:schemeClr val="tx1">
                    <a:tint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spcAft>
                <a:spcPts val="600"/>
              </a:spcAft>
            </a:pPr>
            <a:r>
              <a:rPr lang="en-AU" dirty="0">
                <a:latin typeface="+mn-lt"/>
              </a:rPr>
              <a:t>Leanne Douglas – Business Lead, CMR Project</a:t>
            </a:r>
          </a:p>
          <a:p>
            <a:pPr>
              <a:lnSpc>
                <a:spcPct val="120000"/>
              </a:lnSpc>
              <a:spcAft>
                <a:spcPts val="600"/>
              </a:spcAft>
            </a:pPr>
            <a:r>
              <a:rPr lang="en-AU" dirty="0">
                <a:latin typeface="+mn-lt"/>
              </a:rPr>
              <a:t>Gemegin Kis – Change &amp; Training Manager, CMR project</a:t>
            </a:r>
          </a:p>
        </p:txBody>
      </p:sp>
    </p:spTree>
    <p:extLst>
      <p:ext uri="{BB962C8B-B14F-4D97-AF65-F5344CB8AC3E}">
        <p14:creationId xmlns:p14="http://schemas.microsoft.com/office/powerpoint/2010/main" val="1930794167"/>
      </p:ext>
    </p:extLst>
  </p:cSld>
  <p:clrMapOvr>
    <a:masterClrMapping/>
  </p:clrMapOvr>
  <mc:AlternateContent xmlns:mc="http://schemas.openxmlformats.org/markup-compatibility/2006" xmlns:p14="http://schemas.microsoft.com/office/powerpoint/2010/main">
    <mc:Choice Requires="p14">
      <p:transition spd="slow" p14:dur="2000" advTm="29550"/>
    </mc:Choice>
    <mc:Fallback xmlns="">
      <p:transition spd="slow" advTm="295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7F09-412F-47C6-B4B6-75A7CD549FC1}"/>
              </a:ext>
            </a:extLst>
          </p:cNvPr>
          <p:cNvSpPr>
            <a:spLocks noGrp="1"/>
          </p:cNvSpPr>
          <p:nvPr>
            <p:ph type="title"/>
          </p:nvPr>
        </p:nvSpPr>
        <p:spPr>
          <a:xfrm>
            <a:off x="628650" y="494316"/>
            <a:ext cx="7886700" cy="900841"/>
          </a:xfrm>
        </p:spPr>
        <p:txBody>
          <a:bodyPr/>
          <a:lstStyle/>
          <a:p>
            <a:pPr algn="ctr"/>
            <a:r>
              <a:rPr lang="en-AU" sz="4000" dirty="0">
                <a:latin typeface="+mn-lt"/>
              </a:rPr>
              <a:t>LTU Handbook</a:t>
            </a:r>
          </a:p>
        </p:txBody>
      </p:sp>
      <p:sp>
        <p:nvSpPr>
          <p:cNvPr id="3" name="Content Placeholder 2">
            <a:extLst>
              <a:ext uri="{FF2B5EF4-FFF2-40B4-BE49-F238E27FC236}">
                <a16:creationId xmlns:a16="http://schemas.microsoft.com/office/drawing/2014/main" id="{9F28EC6C-DB42-49FF-852B-9A6FE1F10254}"/>
              </a:ext>
            </a:extLst>
          </p:cNvPr>
          <p:cNvSpPr>
            <a:spLocks noGrp="1"/>
          </p:cNvSpPr>
          <p:nvPr>
            <p:ph idx="1"/>
          </p:nvPr>
        </p:nvSpPr>
        <p:spPr>
          <a:xfrm>
            <a:off x="889666" y="1473814"/>
            <a:ext cx="7556244" cy="4671347"/>
          </a:xfrm>
        </p:spPr>
        <p:txBody>
          <a:bodyPr/>
          <a:lstStyle/>
          <a:p>
            <a:r>
              <a:rPr lang="en-AU" sz="1800" dirty="0">
                <a:latin typeface="+mn-lt"/>
              </a:rPr>
              <a:t>La Trobe University is pleased to advise that our new LTU Handbook is live, as of 16 April. Handbook publishes all LTU course, subject, major and minor information. </a:t>
            </a:r>
          </a:p>
          <a:p>
            <a:pPr marL="342900" indent="-342900">
              <a:buFont typeface="Wingdings" panose="05000000000000000000" pitchFamily="2" charset="2"/>
              <a:buChar char="Ø"/>
            </a:pPr>
            <a:r>
              <a:rPr lang="en-AU" sz="1800" dirty="0">
                <a:latin typeface="+mn-lt"/>
              </a:rPr>
              <a:t>This is the result of more than 8 months’ of effort in designing, developing, and testing to ensure we have the handbook we need to improve your experience with the LTU Handbook site. The new LTU Handbook also includes an enhanced Course Structure layout. </a:t>
            </a:r>
          </a:p>
          <a:p>
            <a:pPr marL="342900" indent="-342900">
              <a:buFont typeface="Wingdings" panose="05000000000000000000" pitchFamily="2" charset="2"/>
              <a:buChar char="Ø"/>
            </a:pPr>
            <a:r>
              <a:rPr lang="en-AU" sz="1800" dirty="0">
                <a:latin typeface="+mn-lt"/>
              </a:rPr>
              <a:t>Multiple configuration workshops and internal and staff consultations occurred to establish and agree on functionalities</a:t>
            </a:r>
          </a:p>
          <a:p>
            <a:pPr marL="342900" indent="-342900">
              <a:buFont typeface="Wingdings" panose="05000000000000000000" pitchFamily="2" charset="2"/>
              <a:buChar char="Ø"/>
            </a:pPr>
            <a:r>
              <a:rPr lang="en-AU" sz="1800" dirty="0">
                <a:latin typeface="+mn-lt"/>
              </a:rPr>
              <a:t>A mapping exercise has been performed to ensure that any information available on the previous Handbook is also available on the new Handbook</a:t>
            </a:r>
          </a:p>
          <a:p>
            <a:pPr algn="ctr"/>
            <a:r>
              <a:rPr lang="en-AU" sz="1800" u="sng" dirty="0">
                <a:latin typeface="+mn-lt"/>
              </a:rPr>
              <a:t>Who uses Handbook?</a:t>
            </a:r>
            <a:br>
              <a:rPr lang="en-AU" sz="1800" dirty="0">
                <a:latin typeface="+mn-lt"/>
              </a:rPr>
            </a:br>
            <a:r>
              <a:rPr lang="en-AU" altLang="en-US" sz="1800" dirty="0">
                <a:latin typeface="+mn-lt"/>
              </a:rPr>
              <a:t>All staff and students including prospective students</a:t>
            </a:r>
            <a:r>
              <a:rPr lang="en-AU" altLang="en-US" sz="2000" dirty="0">
                <a:latin typeface="+mn-lt"/>
              </a:rPr>
              <a:t>. </a:t>
            </a:r>
          </a:p>
          <a:p>
            <a:pPr algn="ctr"/>
            <a:endParaRPr lang="en-AU" sz="2000" dirty="0">
              <a:latin typeface="+mn-lt"/>
            </a:endParaRPr>
          </a:p>
          <a:p>
            <a:pPr algn="ctr"/>
            <a:endParaRPr lang="en-AU" sz="2000" dirty="0"/>
          </a:p>
        </p:txBody>
      </p:sp>
    </p:spTree>
    <p:extLst>
      <p:ext uri="{BB962C8B-B14F-4D97-AF65-F5344CB8AC3E}">
        <p14:creationId xmlns:p14="http://schemas.microsoft.com/office/powerpoint/2010/main" val="3111712813"/>
      </p:ext>
    </p:extLst>
  </p:cSld>
  <p:clrMapOvr>
    <a:masterClrMapping/>
  </p:clrMapOvr>
  <mc:AlternateContent xmlns:mc="http://schemas.openxmlformats.org/markup-compatibility/2006" xmlns:p14="http://schemas.microsoft.com/office/powerpoint/2010/main">
    <mc:Choice Requires="p14">
      <p:transition spd="slow" p14:dur="2000" advTm="14038"/>
    </mc:Choice>
    <mc:Fallback xmlns="">
      <p:transition spd="slow" advTm="140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7F09-412F-47C6-B4B6-75A7CD549FC1}"/>
              </a:ext>
            </a:extLst>
          </p:cNvPr>
          <p:cNvSpPr>
            <a:spLocks noGrp="1"/>
          </p:cNvSpPr>
          <p:nvPr>
            <p:ph type="title"/>
          </p:nvPr>
        </p:nvSpPr>
        <p:spPr>
          <a:xfrm>
            <a:off x="628650" y="400069"/>
            <a:ext cx="7886700" cy="900841"/>
          </a:xfrm>
        </p:spPr>
        <p:txBody>
          <a:bodyPr/>
          <a:lstStyle/>
          <a:p>
            <a:pPr algn="ctr"/>
            <a:r>
              <a:rPr lang="en-AU" sz="4000" dirty="0">
                <a:latin typeface="+mn-lt"/>
              </a:rPr>
              <a:t>New Handbook features</a:t>
            </a:r>
          </a:p>
        </p:txBody>
      </p:sp>
      <p:sp>
        <p:nvSpPr>
          <p:cNvPr id="3" name="Content Placeholder 2">
            <a:extLst>
              <a:ext uri="{FF2B5EF4-FFF2-40B4-BE49-F238E27FC236}">
                <a16:creationId xmlns:a16="http://schemas.microsoft.com/office/drawing/2014/main" id="{9F28EC6C-DB42-49FF-852B-9A6FE1F10254}"/>
              </a:ext>
            </a:extLst>
          </p:cNvPr>
          <p:cNvSpPr>
            <a:spLocks noGrp="1"/>
          </p:cNvSpPr>
          <p:nvPr>
            <p:ph idx="1"/>
          </p:nvPr>
        </p:nvSpPr>
        <p:spPr>
          <a:xfrm>
            <a:off x="781511" y="1486699"/>
            <a:ext cx="7886700" cy="4671347"/>
          </a:xfrm>
        </p:spPr>
        <p:txBody>
          <a:bodyPr/>
          <a:lstStyle/>
          <a:p>
            <a:pPr marL="342900" lvl="0" indent="-342900">
              <a:buFont typeface="Wingdings" panose="05000000000000000000" pitchFamily="2" charset="2"/>
              <a:buChar char="Ø"/>
            </a:pPr>
            <a:r>
              <a:rPr lang="en-AU" altLang="en-US" sz="1650" dirty="0">
                <a:latin typeface="+mn-lt"/>
              </a:rPr>
              <a:t>The new Handbook is intuitive and display key links on the homepage</a:t>
            </a:r>
          </a:p>
          <a:p>
            <a:pPr marL="342900" lvl="0" indent="-342900">
              <a:buFont typeface="Wingdings" panose="05000000000000000000" pitchFamily="2" charset="2"/>
              <a:buChar char="Ø"/>
            </a:pPr>
            <a:r>
              <a:rPr lang="en-AU" altLang="en-US" sz="1650" dirty="0">
                <a:latin typeface="+mn-lt"/>
              </a:rPr>
              <a:t>The new Handbook will display more detailed information e.g. majors and minors will have their own pages with all associated information</a:t>
            </a:r>
          </a:p>
          <a:p>
            <a:pPr marL="342900" lvl="0" indent="-342900">
              <a:buFont typeface="Wingdings" panose="05000000000000000000" pitchFamily="2" charset="2"/>
              <a:buChar char="Ø"/>
            </a:pPr>
            <a:r>
              <a:rPr lang="en-AU" altLang="en-US" sz="1650" dirty="0">
                <a:latin typeface="+mn-lt"/>
              </a:rPr>
              <a:t>The new Handbook will display a set of filters to choose from to narrow down searches </a:t>
            </a:r>
          </a:p>
          <a:p>
            <a:pPr marL="342900" lvl="0" indent="-342900">
              <a:buFont typeface="Wingdings" panose="05000000000000000000" pitchFamily="2" charset="2"/>
              <a:buChar char="Ø"/>
            </a:pPr>
            <a:r>
              <a:rPr lang="en-AU" altLang="en-US" sz="1650" dirty="0">
                <a:latin typeface="+mn-lt"/>
              </a:rPr>
              <a:t>All items will have the option to be bookmarked as favourites; all favourites will be displayed on the Homepage</a:t>
            </a:r>
          </a:p>
          <a:p>
            <a:pPr marL="342900" lvl="0" indent="-342900">
              <a:buFont typeface="Wingdings" panose="05000000000000000000" pitchFamily="2" charset="2"/>
              <a:buChar char="Ø"/>
            </a:pPr>
            <a:r>
              <a:rPr lang="en-AU" altLang="en-US" sz="1650" dirty="0">
                <a:latin typeface="+mn-lt"/>
              </a:rPr>
              <a:t>Any item viewed will be automatically saved under the ‘Recently viewed’ section on your Handbook homepage </a:t>
            </a:r>
          </a:p>
          <a:p>
            <a:pPr marL="342900" lvl="0" indent="-342900">
              <a:buFont typeface="Wingdings" panose="05000000000000000000" pitchFamily="2" charset="2"/>
              <a:buChar char="Ø"/>
            </a:pPr>
            <a:r>
              <a:rPr lang="en-AU" altLang="en-US" sz="1650" dirty="0">
                <a:latin typeface="+mn-lt"/>
              </a:rPr>
              <a:t>Our new handbook will always publish all approved current and future year information i.e. a subject approved for initial delivery in 2023 is accessible today</a:t>
            </a:r>
          </a:p>
          <a:p>
            <a:pPr marL="342900" lvl="0" indent="-342900">
              <a:buFont typeface="Wingdings" panose="05000000000000000000" pitchFamily="2" charset="2"/>
              <a:buChar char="Ø"/>
            </a:pPr>
            <a:r>
              <a:rPr lang="en-AU" altLang="en-US" sz="1650" dirty="0">
                <a:latin typeface="+mn-lt"/>
              </a:rPr>
              <a:t>Previous years Handbook will remain accessible via the Handbook Archive link on the new Handbook homepage</a:t>
            </a:r>
          </a:p>
          <a:p>
            <a:pPr marL="342900" lvl="0" indent="-342900">
              <a:buFont typeface="Wingdings" panose="05000000000000000000" pitchFamily="2" charset="2"/>
              <a:buChar char="Ø"/>
            </a:pPr>
            <a:endParaRPr lang="en-AU" altLang="en-US" dirty="0">
              <a:latin typeface="+mn-lt"/>
            </a:endParaRPr>
          </a:p>
          <a:p>
            <a:pPr algn="ctr"/>
            <a:endParaRPr lang="en-AU" dirty="0">
              <a:latin typeface="+mn-lt"/>
            </a:endParaRPr>
          </a:p>
          <a:p>
            <a:pPr algn="ctr"/>
            <a:endParaRPr lang="en-AU" dirty="0"/>
          </a:p>
        </p:txBody>
      </p:sp>
    </p:spTree>
    <p:extLst>
      <p:ext uri="{BB962C8B-B14F-4D97-AF65-F5344CB8AC3E}">
        <p14:creationId xmlns:p14="http://schemas.microsoft.com/office/powerpoint/2010/main" val="541158509"/>
      </p:ext>
    </p:extLst>
  </p:cSld>
  <p:clrMapOvr>
    <a:masterClrMapping/>
  </p:clrMapOvr>
  <mc:AlternateContent xmlns:mc="http://schemas.openxmlformats.org/markup-compatibility/2006" xmlns:p14="http://schemas.microsoft.com/office/powerpoint/2010/main">
    <mc:Choice Requires="p14">
      <p:transition spd="slow" p14:dur="2000" advTm="14038"/>
    </mc:Choice>
    <mc:Fallback xmlns="">
      <p:transition spd="slow" advTm="140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7F09-412F-47C6-B4B6-75A7CD549FC1}"/>
              </a:ext>
            </a:extLst>
          </p:cNvPr>
          <p:cNvSpPr>
            <a:spLocks noGrp="1"/>
          </p:cNvSpPr>
          <p:nvPr>
            <p:ph type="title"/>
          </p:nvPr>
        </p:nvSpPr>
        <p:spPr>
          <a:xfrm>
            <a:off x="628650" y="531326"/>
            <a:ext cx="7886700" cy="900841"/>
          </a:xfrm>
        </p:spPr>
        <p:txBody>
          <a:bodyPr/>
          <a:lstStyle/>
          <a:p>
            <a:pPr algn="ctr"/>
            <a:r>
              <a:rPr lang="en-AU" sz="4000" dirty="0">
                <a:latin typeface="+mn-lt"/>
              </a:rPr>
              <a:t>Handbook Demo video</a:t>
            </a:r>
          </a:p>
        </p:txBody>
      </p:sp>
      <p:sp>
        <p:nvSpPr>
          <p:cNvPr id="3" name="Content Placeholder 2">
            <a:extLst>
              <a:ext uri="{FF2B5EF4-FFF2-40B4-BE49-F238E27FC236}">
                <a16:creationId xmlns:a16="http://schemas.microsoft.com/office/drawing/2014/main" id="{9F28EC6C-DB42-49FF-852B-9A6FE1F10254}"/>
              </a:ext>
            </a:extLst>
          </p:cNvPr>
          <p:cNvSpPr>
            <a:spLocks noGrp="1"/>
          </p:cNvSpPr>
          <p:nvPr>
            <p:ph idx="1"/>
          </p:nvPr>
        </p:nvSpPr>
        <p:spPr>
          <a:xfrm>
            <a:off x="628650" y="1870940"/>
            <a:ext cx="7886700" cy="4002832"/>
          </a:xfrm>
        </p:spPr>
        <p:txBody>
          <a:bodyPr/>
          <a:lstStyle/>
          <a:p>
            <a:r>
              <a:rPr lang="en-AU" sz="1800" dirty="0">
                <a:latin typeface="+mn-lt"/>
              </a:rPr>
              <a:t>A </a:t>
            </a:r>
            <a:r>
              <a:rPr lang="en-AU" sz="1800" b="1" dirty="0">
                <a:latin typeface="+mn-lt"/>
              </a:rPr>
              <a:t>Handbook Demo video </a:t>
            </a:r>
            <a:r>
              <a:rPr lang="en-AU" sz="1800" dirty="0">
                <a:latin typeface="+mn-lt"/>
              </a:rPr>
              <a:t>has been created to help you view Handbook and navigate through the site</a:t>
            </a:r>
          </a:p>
          <a:p>
            <a:r>
              <a:rPr lang="en-AU" sz="1800" dirty="0">
                <a:latin typeface="+mn-lt"/>
              </a:rPr>
              <a:t>This video will remain available on DORIS and you can access it at any time via the link below:</a:t>
            </a:r>
          </a:p>
          <a:p>
            <a:pPr algn="ctr"/>
            <a:br>
              <a:rPr lang="en-AU" sz="1800" dirty="0">
                <a:latin typeface="+mn-lt"/>
              </a:rPr>
            </a:br>
            <a:br>
              <a:rPr lang="en-AU" altLang="en-US" sz="1800" u="sng" dirty="0">
                <a:latin typeface="+mn-lt"/>
              </a:rPr>
            </a:br>
            <a:endParaRPr lang="en-AU" altLang="en-US" sz="1800" dirty="0">
              <a:latin typeface="+mn-lt"/>
            </a:endParaRPr>
          </a:p>
          <a:p>
            <a:br>
              <a:rPr lang="en-AU" sz="1800" dirty="0">
                <a:latin typeface="+mn-lt"/>
              </a:rPr>
            </a:br>
            <a:endParaRPr lang="en-AU" sz="1800" dirty="0">
              <a:latin typeface="+mn-lt"/>
            </a:endParaRPr>
          </a:p>
          <a:p>
            <a:endParaRPr lang="en-AU" sz="1800" dirty="0">
              <a:latin typeface="+mn-lt"/>
            </a:endParaRPr>
          </a:p>
          <a:p>
            <a:endParaRPr lang="en-AU" sz="1800" dirty="0">
              <a:latin typeface="+mn-lt"/>
            </a:endParaRPr>
          </a:p>
        </p:txBody>
      </p:sp>
      <p:sp>
        <p:nvSpPr>
          <p:cNvPr id="4" name="Rectangle 3">
            <a:extLst>
              <a:ext uri="{FF2B5EF4-FFF2-40B4-BE49-F238E27FC236}">
                <a16:creationId xmlns:a16="http://schemas.microsoft.com/office/drawing/2014/main" id="{D424B37C-3B57-413B-96C1-B917BB9CC71B}"/>
              </a:ext>
            </a:extLst>
          </p:cNvPr>
          <p:cNvSpPr/>
          <p:nvPr/>
        </p:nvSpPr>
        <p:spPr>
          <a:xfrm>
            <a:off x="1347019" y="3703802"/>
            <a:ext cx="6459793" cy="688258"/>
          </a:xfrm>
          <a:prstGeom prst="rect">
            <a:avLst/>
          </a:prstGeom>
          <a:solidFill>
            <a:srgbClr val="FCC8C8"/>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hlinkClick r:id="rId2"/>
              </a:rPr>
              <a:t>Handbook Demo video</a:t>
            </a:r>
            <a:endParaRPr lang="en-AU" sz="2400" dirty="0"/>
          </a:p>
        </p:txBody>
      </p:sp>
    </p:spTree>
    <p:extLst>
      <p:ext uri="{BB962C8B-B14F-4D97-AF65-F5344CB8AC3E}">
        <p14:creationId xmlns:p14="http://schemas.microsoft.com/office/powerpoint/2010/main" val="1775728330"/>
      </p:ext>
    </p:extLst>
  </p:cSld>
  <p:clrMapOvr>
    <a:masterClrMapping/>
  </p:clrMapOvr>
  <mc:AlternateContent xmlns:mc="http://schemas.openxmlformats.org/markup-compatibility/2006" xmlns:p14="http://schemas.microsoft.com/office/powerpoint/2010/main">
    <mc:Choice Requires="p14">
      <p:transition spd="slow" p14:dur="2000" advTm="14038"/>
    </mc:Choice>
    <mc:Fallback xmlns="">
      <p:transition spd="slow" advTm="140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4EAAB1-B0B8-47B3-ADEA-3271F22A8EC3}"/>
              </a:ext>
            </a:extLst>
          </p:cNvPr>
          <p:cNvSpPr txBox="1">
            <a:spLocks/>
          </p:cNvSpPr>
          <p:nvPr/>
        </p:nvSpPr>
        <p:spPr>
          <a:xfrm>
            <a:off x="628650" y="4066934"/>
            <a:ext cx="7886700" cy="1325563"/>
          </a:xfrm>
          <a:prstGeom prst="rect">
            <a:avLst/>
          </a:prstGeom>
        </p:spPr>
        <p:txBody>
          <a:bodyPr/>
          <a:lst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189" algn="l" rtl="0" eaLnBrk="1" fontAlgn="base" hangingPunct="1">
              <a:lnSpc>
                <a:spcPct val="90000"/>
              </a:lnSpc>
              <a:spcBef>
                <a:spcPct val="0"/>
              </a:spcBef>
              <a:spcAft>
                <a:spcPct val="0"/>
              </a:spcAft>
              <a:defRPr sz="4400">
                <a:solidFill>
                  <a:schemeClr val="tx1"/>
                </a:solidFill>
                <a:latin typeface="Calibri Light" charset="0"/>
              </a:defRPr>
            </a:lvl6pPr>
            <a:lvl7pPr marL="914377" algn="l" rtl="0" eaLnBrk="1" fontAlgn="base" hangingPunct="1">
              <a:lnSpc>
                <a:spcPct val="90000"/>
              </a:lnSpc>
              <a:spcBef>
                <a:spcPct val="0"/>
              </a:spcBef>
              <a:spcAft>
                <a:spcPct val="0"/>
              </a:spcAft>
              <a:defRPr sz="4400">
                <a:solidFill>
                  <a:schemeClr val="tx1"/>
                </a:solidFill>
                <a:latin typeface="Calibri Light" charset="0"/>
              </a:defRPr>
            </a:lvl7pPr>
            <a:lvl8pPr marL="1371566" algn="l" rtl="0" eaLnBrk="1" fontAlgn="base" hangingPunct="1">
              <a:lnSpc>
                <a:spcPct val="90000"/>
              </a:lnSpc>
              <a:spcBef>
                <a:spcPct val="0"/>
              </a:spcBef>
              <a:spcAft>
                <a:spcPct val="0"/>
              </a:spcAft>
              <a:defRPr sz="4400">
                <a:solidFill>
                  <a:schemeClr val="tx1"/>
                </a:solidFill>
                <a:latin typeface="Calibri Light" charset="0"/>
              </a:defRPr>
            </a:lvl8pPr>
            <a:lvl9pPr marL="1828754" algn="l" rtl="0" eaLnBrk="1" fontAlgn="base" hangingPunct="1">
              <a:lnSpc>
                <a:spcPct val="90000"/>
              </a:lnSpc>
              <a:spcBef>
                <a:spcPct val="0"/>
              </a:spcBef>
              <a:spcAft>
                <a:spcPct val="0"/>
              </a:spcAft>
              <a:defRPr sz="4400">
                <a:solidFill>
                  <a:schemeClr val="tx1"/>
                </a:solidFill>
                <a:latin typeface="Calibri Light" charset="0"/>
              </a:defRPr>
            </a:lvl9pPr>
          </a:lstStyle>
          <a:p>
            <a:endParaRPr lang="en-AU" sz="4400" dirty="0"/>
          </a:p>
          <a:p>
            <a:endParaRPr lang="en-AU" sz="4400" dirty="0"/>
          </a:p>
        </p:txBody>
      </p:sp>
      <p:sp>
        <p:nvSpPr>
          <p:cNvPr id="7" name="Content Placeholder 2">
            <a:extLst>
              <a:ext uri="{FF2B5EF4-FFF2-40B4-BE49-F238E27FC236}">
                <a16:creationId xmlns:a16="http://schemas.microsoft.com/office/drawing/2014/main" id="{058AC347-1F6B-437A-B04B-5634B791263D}"/>
              </a:ext>
            </a:extLst>
          </p:cNvPr>
          <p:cNvSpPr txBox="1">
            <a:spLocks/>
          </p:cNvSpPr>
          <p:nvPr/>
        </p:nvSpPr>
        <p:spPr>
          <a:xfrm>
            <a:off x="628650" y="1991329"/>
            <a:ext cx="8095472" cy="2097590"/>
          </a:xfrm>
          <a:prstGeom prst="rect">
            <a:avLst/>
          </a:prstGeom>
        </p:spPr>
        <p:txBody>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32000"/>
            <a:endParaRPr lang="en-AU" sz="1800" dirty="0">
              <a:latin typeface="+mn-lt"/>
            </a:endParaRPr>
          </a:p>
        </p:txBody>
      </p:sp>
      <p:sp>
        <p:nvSpPr>
          <p:cNvPr id="2" name="Rectangle 1">
            <a:extLst>
              <a:ext uri="{FF2B5EF4-FFF2-40B4-BE49-F238E27FC236}">
                <a16:creationId xmlns:a16="http://schemas.microsoft.com/office/drawing/2014/main" id="{2770D61D-99FB-4EAB-A119-A597B8EEB044}"/>
              </a:ext>
            </a:extLst>
          </p:cNvPr>
          <p:cNvSpPr/>
          <p:nvPr/>
        </p:nvSpPr>
        <p:spPr>
          <a:xfrm>
            <a:off x="6176865" y="6270171"/>
            <a:ext cx="286553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FA6FDA0B-10C2-4E40-91B8-15AC5E01D605}"/>
              </a:ext>
            </a:extLst>
          </p:cNvPr>
          <p:cNvPicPr>
            <a:picLocks noChangeAspect="1"/>
          </p:cNvPicPr>
          <p:nvPr/>
        </p:nvPicPr>
        <p:blipFill>
          <a:blip r:embed="rId3"/>
          <a:stretch>
            <a:fillRect/>
          </a:stretch>
        </p:blipFill>
        <p:spPr>
          <a:xfrm>
            <a:off x="1319212" y="6164524"/>
            <a:ext cx="6505575" cy="523875"/>
          </a:xfrm>
          <a:prstGeom prst="rect">
            <a:avLst/>
          </a:prstGeom>
        </p:spPr>
      </p:pic>
      <p:sp>
        <p:nvSpPr>
          <p:cNvPr id="10" name="Content Placeholder 2">
            <a:extLst>
              <a:ext uri="{FF2B5EF4-FFF2-40B4-BE49-F238E27FC236}">
                <a16:creationId xmlns:a16="http://schemas.microsoft.com/office/drawing/2014/main" id="{382E20D6-91E4-41AA-9936-4A0D0193D101}"/>
              </a:ext>
            </a:extLst>
          </p:cNvPr>
          <p:cNvSpPr txBox="1">
            <a:spLocks/>
          </p:cNvSpPr>
          <p:nvPr/>
        </p:nvSpPr>
        <p:spPr>
          <a:xfrm>
            <a:off x="1280820" y="2016189"/>
            <a:ext cx="6434295" cy="4367180"/>
          </a:xfrm>
          <a:prstGeom prst="rect">
            <a:avLst/>
          </a:prstGeom>
        </p:spPr>
        <p:txBody>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AU" sz="2000" dirty="0">
                <a:latin typeface="+mn-lt"/>
              </a:rPr>
              <a:t>Should you have any questions, or need help to navigate through Handbook, Help is available by logging a request via </a:t>
            </a:r>
            <a:r>
              <a:rPr lang="en-AU" altLang="en-US" sz="2000" u="sng" dirty="0">
                <a:latin typeface="+mn-lt"/>
                <a:hlinkClick r:id="rId4"/>
              </a:rPr>
              <a:t>ASK La Trobe</a:t>
            </a:r>
            <a:endParaRPr lang="en-AU" sz="2000" dirty="0">
              <a:latin typeface="+mn-lt"/>
            </a:endParaRPr>
          </a:p>
          <a:p>
            <a:pPr marL="0" indent="0">
              <a:buNone/>
            </a:pPr>
            <a:br>
              <a:rPr lang="en-AU" sz="2000" dirty="0">
                <a:latin typeface="+mn-lt"/>
              </a:rPr>
            </a:br>
            <a:endParaRPr lang="en-AU" sz="2000" dirty="0">
              <a:latin typeface="+mn-lt"/>
            </a:endParaRPr>
          </a:p>
          <a:p>
            <a:pPr marL="0" indent="0">
              <a:buNone/>
            </a:pPr>
            <a:endParaRPr lang="en-AU" sz="1800" dirty="0">
              <a:latin typeface="+mn-lt"/>
            </a:endParaRPr>
          </a:p>
          <a:p>
            <a:pPr marL="285750" indent="-285750">
              <a:buFont typeface="Wingdings" panose="05000000000000000000" pitchFamily="2" charset="2"/>
              <a:buChar char="Ø"/>
            </a:pPr>
            <a:endParaRPr lang="en-AU" sz="1800" dirty="0">
              <a:latin typeface="+mn-lt"/>
            </a:endParaRPr>
          </a:p>
          <a:p>
            <a:pPr marL="285750" indent="-285750">
              <a:buFont typeface="Wingdings" panose="05000000000000000000" pitchFamily="2" charset="2"/>
              <a:buChar char="Ø"/>
            </a:pPr>
            <a:endParaRPr lang="en-AU" sz="1800" dirty="0">
              <a:latin typeface="+mn-lt"/>
            </a:endParaRPr>
          </a:p>
        </p:txBody>
      </p:sp>
      <p:sp>
        <p:nvSpPr>
          <p:cNvPr id="11" name="Title 1">
            <a:extLst>
              <a:ext uri="{FF2B5EF4-FFF2-40B4-BE49-F238E27FC236}">
                <a16:creationId xmlns:a16="http://schemas.microsoft.com/office/drawing/2014/main" id="{5868E796-AAB1-4205-87D1-501E8AEC3C36}"/>
              </a:ext>
            </a:extLst>
          </p:cNvPr>
          <p:cNvSpPr txBox="1">
            <a:spLocks/>
          </p:cNvSpPr>
          <p:nvPr/>
        </p:nvSpPr>
        <p:spPr>
          <a:xfrm>
            <a:off x="1171149" y="802721"/>
            <a:ext cx="6653638" cy="1325563"/>
          </a:xfrm>
          <a:prstGeom prst="rect">
            <a:avLst/>
          </a:prstGeom>
        </p:spPr>
        <p:txBody>
          <a:bodyPr/>
          <a:lst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189" algn="l" rtl="0" eaLnBrk="1" fontAlgn="base" hangingPunct="1">
              <a:lnSpc>
                <a:spcPct val="90000"/>
              </a:lnSpc>
              <a:spcBef>
                <a:spcPct val="0"/>
              </a:spcBef>
              <a:spcAft>
                <a:spcPct val="0"/>
              </a:spcAft>
              <a:defRPr sz="4400">
                <a:solidFill>
                  <a:schemeClr val="tx1"/>
                </a:solidFill>
                <a:latin typeface="Calibri Light" charset="0"/>
              </a:defRPr>
            </a:lvl6pPr>
            <a:lvl7pPr marL="914377" algn="l" rtl="0" eaLnBrk="1" fontAlgn="base" hangingPunct="1">
              <a:lnSpc>
                <a:spcPct val="90000"/>
              </a:lnSpc>
              <a:spcBef>
                <a:spcPct val="0"/>
              </a:spcBef>
              <a:spcAft>
                <a:spcPct val="0"/>
              </a:spcAft>
              <a:defRPr sz="4400">
                <a:solidFill>
                  <a:schemeClr val="tx1"/>
                </a:solidFill>
                <a:latin typeface="Calibri Light" charset="0"/>
              </a:defRPr>
            </a:lvl7pPr>
            <a:lvl8pPr marL="1371566" algn="l" rtl="0" eaLnBrk="1" fontAlgn="base" hangingPunct="1">
              <a:lnSpc>
                <a:spcPct val="90000"/>
              </a:lnSpc>
              <a:spcBef>
                <a:spcPct val="0"/>
              </a:spcBef>
              <a:spcAft>
                <a:spcPct val="0"/>
              </a:spcAft>
              <a:defRPr sz="4400">
                <a:solidFill>
                  <a:schemeClr val="tx1"/>
                </a:solidFill>
                <a:latin typeface="Calibri Light" charset="0"/>
              </a:defRPr>
            </a:lvl8pPr>
            <a:lvl9pPr marL="1828754" algn="l" rtl="0" eaLnBrk="1" fontAlgn="base" hangingPunct="1">
              <a:lnSpc>
                <a:spcPct val="90000"/>
              </a:lnSpc>
              <a:spcBef>
                <a:spcPct val="0"/>
              </a:spcBef>
              <a:spcAft>
                <a:spcPct val="0"/>
              </a:spcAft>
              <a:defRPr sz="4400">
                <a:solidFill>
                  <a:schemeClr val="tx1"/>
                </a:solidFill>
                <a:latin typeface="Calibri Light" charset="0"/>
              </a:defRPr>
            </a:lvl9pPr>
          </a:lstStyle>
          <a:p>
            <a:pPr algn="ctr"/>
            <a:r>
              <a:rPr lang="en-AU" sz="4400" dirty="0">
                <a:latin typeface="+mn-lt"/>
              </a:rPr>
              <a:t>Support</a:t>
            </a:r>
          </a:p>
        </p:txBody>
      </p:sp>
    </p:spTree>
    <p:extLst>
      <p:ext uri="{BB962C8B-B14F-4D97-AF65-F5344CB8AC3E}">
        <p14:creationId xmlns:p14="http://schemas.microsoft.com/office/powerpoint/2010/main" val="4684313"/>
      </p:ext>
    </p:extLst>
  </p:cSld>
  <p:clrMapOvr>
    <a:masterClrMapping/>
  </p:clrMapOvr>
  <mc:AlternateContent xmlns:mc="http://schemas.openxmlformats.org/markup-compatibility/2006" xmlns:p14="http://schemas.microsoft.com/office/powerpoint/2010/main">
    <mc:Choice Requires="p14">
      <p:transition spd="slow" p14:dur="2000" advTm="32344"/>
    </mc:Choice>
    <mc:Fallback xmlns="">
      <p:transition spd="slow" advTm="323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221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51FBAF-5C17-4E79-ACB3-94675A6DF3F4}"/>
              </a:ext>
            </a:extLst>
          </p:cNvPr>
          <p:cNvSpPr>
            <a:spLocks noGrp="1"/>
          </p:cNvSpPr>
          <p:nvPr>
            <p:ph type="title"/>
          </p:nvPr>
        </p:nvSpPr>
        <p:spPr>
          <a:xfrm>
            <a:off x="1955441" y="1572138"/>
            <a:ext cx="2741804" cy="1267458"/>
          </a:xfrm>
        </p:spPr>
        <p:txBody>
          <a:bodyPr/>
          <a:lstStyle/>
          <a:p>
            <a:pPr algn="ctr"/>
            <a:r>
              <a:rPr lang="en-AU" dirty="0"/>
              <a:t>Thank</a:t>
            </a:r>
          </a:p>
        </p:txBody>
      </p:sp>
      <p:sp>
        <p:nvSpPr>
          <p:cNvPr id="11" name="Text Placeholder 10">
            <a:extLst>
              <a:ext uri="{FF2B5EF4-FFF2-40B4-BE49-F238E27FC236}">
                <a16:creationId xmlns:a16="http://schemas.microsoft.com/office/drawing/2014/main" id="{80017AFC-137F-4A62-A073-D1B10173B1F7}"/>
              </a:ext>
            </a:extLst>
          </p:cNvPr>
          <p:cNvSpPr>
            <a:spLocks noGrp="1"/>
          </p:cNvSpPr>
          <p:nvPr>
            <p:ph type="body" idx="1"/>
          </p:nvPr>
        </p:nvSpPr>
        <p:spPr>
          <a:xfrm>
            <a:off x="4572000" y="2275593"/>
            <a:ext cx="1743133" cy="1267458"/>
          </a:xfrm>
        </p:spPr>
        <p:txBody>
          <a:bodyPr/>
          <a:lstStyle/>
          <a:p>
            <a:pPr algn="ctr"/>
            <a:r>
              <a:rPr lang="en-AU" dirty="0"/>
              <a:t>you</a:t>
            </a:r>
          </a:p>
        </p:txBody>
      </p:sp>
    </p:spTree>
    <p:extLst>
      <p:ext uri="{BB962C8B-B14F-4D97-AF65-F5344CB8AC3E}">
        <p14:creationId xmlns:p14="http://schemas.microsoft.com/office/powerpoint/2010/main" val="92501477"/>
      </p:ext>
    </p:extLst>
  </p:cSld>
  <p:clrMapOvr>
    <a:masterClrMapping/>
  </p:clrMapOvr>
  <mc:AlternateContent xmlns:mc="http://schemas.openxmlformats.org/markup-compatibility/2006" xmlns:p14="http://schemas.microsoft.com/office/powerpoint/2010/main">
    <mc:Choice Requires="p14">
      <p:transition spd="slow" p14:dur="2000" advTm="10024"/>
    </mc:Choice>
    <mc:Fallback xmlns="">
      <p:transition spd="slow" advTm="10024"/>
    </mc:Fallback>
  </mc:AlternateContent>
</p:sld>
</file>

<file path=ppt/theme/theme1.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Steering Committee pack template draft" id="{EB41265B-C362-4BB8-B2BF-4BED17C1B6F4}" vid="{54D0FBCE-D7BF-4A1C-B0B0-1F8E9F08D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D9D4C843776404197CB09C1B4E2FA74" ma:contentTypeVersion="0" ma:contentTypeDescription="Create a new document." ma:contentTypeScope="" ma:versionID="7ced2fe7a0cccd5b7f4c08c21100abb2">
  <xsd:schema xmlns:xsd="http://www.w3.org/2001/XMLSchema" xmlns:xs="http://www.w3.org/2001/XMLSchema" xmlns:p="http://schemas.microsoft.com/office/2006/metadata/properties" xmlns:ns2="4e5004b1-9844-41a9-830e-7b2beb75b3c9" xmlns:ns3="7D184968-F406-4EB2-98A4-7BAC6E3B88BB" targetNamespace="http://schemas.microsoft.com/office/2006/metadata/properties" ma:root="true" ma:fieldsID="9bedb88b94073b877f54d2f775bb2538" ns2:_="" ns3:_="">
    <xsd:import namespace="4e5004b1-9844-41a9-830e-7b2beb75b3c9"/>
    <xsd:import namespace="7D184968-F406-4EB2-98A4-7BAC6E3B88BB"/>
    <xsd:element name="properties">
      <xsd:complexType>
        <xsd:sequence>
          <xsd:element name="documentManagement">
            <xsd:complexType>
              <xsd:all>
                <xsd:element ref="ns2:_dlc_DocId" minOccurs="0"/>
                <xsd:element ref="ns2:_dlc_DocIdUrl" minOccurs="0"/>
                <xsd:element ref="ns2:_dlc_DocIdPersistId" minOccurs="0"/>
                <xsd:element ref="ns3:Status" minOccurs="0"/>
                <xsd:element ref="ns3:Doc_x0020_Type" minOccurs="0"/>
                <xsd:element ref="ns3: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5004b1-9844-41a9-830e-7b2beb75b3c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D184968-F406-4EB2-98A4-7BAC6E3B88BB" elementFormDefault="qualified">
    <xsd:import namespace="http://schemas.microsoft.com/office/2006/documentManagement/types"/>
    <xsd:import namespace="http://schemas.microsoft.com/office/infopath/2007/PartnerControls"/>
    <xsd:element name="Status" ma:index="11" nillable="true" ma:displayName="Status" ma:default="Draft" ma:format="Dropdown" ma:internalName="Status">
      <xsd:simpleType>
        <xsd:restriction base="dms:Choice">
          <xsd:enumeration value="Draft"/>
          <xsd:enumeration value="Ready For Review"/>
          <xsd:enumeration value="Final"/>
        </xsd:restriction>
      </xsd:simpleType>
    </xsd:element>
    <xsd:element name="Doc_x0020_Type" ma:index="12" nillable="true" ma:displayName="Doc Type" ma:format="Dropdown" ma:internalName="Doc_x0020_Type">
      <xsd:simpleType>
        <xsd:restriction base="dms:Choice">
          <xsd:enumeration value="Business Case"/>
          <xsd:enumeration value="Communication Plan"/>
          <xsd:enumeration value="End Project Report"/>
          <xsd:enumeration value="Follow On Actions"/>
          <xsd:enumeration value="Post Implementation Review"/>
          <xsd:enumeration value="Project Brief"/>
          <xsd:enumeration value="Project Initiation Doc"/>
          <xsd:enumeration value="Quality Plan"/>
          <xsd:enumeration value="Stage Plan"/>
          <xsd:enumeration value="Schedule"/>
        </xsd:restriction>
      </xsd:simpleType>
    </xsd:element>
    <xsd:element name="Owner" ma:index="13" nillable="true" ma:displayName="Owner"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tatus xmlns="7D184968-F406-4EB2-98A4-7BAC6E3B88BB">Draft</Status>
    <Owner xmlns="7D184968-F406-4EB2-98A4-7BAC6E3B88BB">
      <UserInfo>
        <DisplayName/>
        <AccountId xsi:nil="true"/>
        <AccountType/>
      </UserInfo>
    </Owner>
    <Doc_x0020_Type xmlns="7D184968-F406-4EB2-98A4-7BAC6E3B88BB" xsi:nil="true"/>
    <_dlc_DocId xmlns="4e5004b1-9844-41a9-830e-7b2beb75b3c9">FW555ECR575H-2476-7311</_dlc_DocId>
    <_dlc_DocIdUrl xmlns="4e5004b1-9844-41a9-830e-7b2beb75b3c9">
      <Url>https://projects.latrobe.edu.au/pwa/Course Management Reform/_layouts/15/DocIdRedir.aspx?ID=FW555ECR575H-2476-7311</Url>
      <Description>FW555ECR575H-2476-7311</Description>
    </_dlc_DocIdUrl>
  </documentManagement>
</p:properties>
</file>

<file path=customXml/itemProps1.xml><?xml version="1.0" encoding="utf-8"?>
<ds:datastoreItem xmlns:ds="http://schemas.openxmlformats.org/officeDocument/2006/customXml" ds:itemID="{F5763C5C-00D1-4BC6-9A30-299539FA9335}">
  <ds:schemaRefs>
    <ds:schemaRef ds:uri="http://schemas.microsoft.com/sharepoint/events"/>
  </ds:schemaRefs>
</ds:datastoreItem>
</file>

<file path=customXml/itemProps2.xml><?xml version="1.0" encoding="utf-8"?>
<ds:datastoreItem xmlns:ds="http://schemas.openxmlformats.org/officeDocument/2006/customXml" ds:itemID="{911CE090-6101-4CC3-B9D0-FB25C8EF4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5004b1-9844-41a9-830e-7b2beb75b3c9"/>
    <ds:schemaRef ds:uri="7D184968-F406-4EB2-98A4-7BAC6E3B8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4B85E-6536-4B35-A748-3F1DE9173489}">
  <ds:schemaRefs>
    <ds:schemaRef ds:uri="http://schemas.microsoft.com/sharepoint/v3/contenttype/forms"/>
  </ds:schemaRefs>
</ds:datastoreItem>
</file>

<file path=customXml/itemProps4.xml><?xml version="1.0" encoding="utf-8"?>
<ds:datastoreItem xmlns:ds="http://schemas.openxmlformats.org/officeDocument/2006/customXml" ds:itemID="{57A9ED7D-60F4-4BBA-879D-EAA29350A202}">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7D184968-F406-4EB2-98A4-7BAC6E3B88BB"/>
    <ds:schemaRef ds:uri="http://schemas.openxmlformats.org/package/2006/metadata/core-properties"/>
    <ds:schemaRef ds:uri="4e5004b1-9844-41a9-830e-7b2beb75b3c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Project Steering Committee pack template draft</Template>
  <TotalTime>18387</TotalTime>
  <Words>380</Words>
  <Application>Microsoft Office PowerPoint</Application>
  <PresentationFormat>On-screen Show (4:3)</PresentationFormat>
  <Paragraphs>33</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Wingdings 2</vt:lpstr>
      <vt:lpstr>Wingdings</vt:lpstr>
      <vt:lpstr>Roboto Condensed</vt:lpstr>
      <vt:lpstr>Roboto</vt:lpstr>
      <vt:lpstr>Calibri Light</vt:lpstr>
      <vt:lpstr>Calibri</vt:lpstr>
      <vt:lpstr>Arial</vt:lpstr>
      <vt:lpstr>Title + Content</vt:lpstr>
      <vt:lpstr>Course Management Reform Program  LTU Handbook Overview LTU Students</vt:lpstr>
      <vt:lpstr>LTU Handbook</vt:lpstr>
      <vt:lpstr>New Handbook features</vt:lpstr>
      <vt:lpstr>Handbook Demo video</vt:lpstr>
      <vt:lpstr>PowerPoint Presentation</vt:lpstr>
      <vt:lpstr>Thank</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Steering Committee &lt;insert project name&gt;</dc:title>
  <dc:creator>Kay Camilleri</dc:creator>
  <cp:keywords>Generic with AKoC Branding</cp:keywords>
  <cp:lastModifiedBy>G2Kis@ltu.edu.au</cp:lastModifiedBy>
  <cp:revision>476</cp:revision>
  <cp:lastPrinted>2019-03-19T01:49:11Z</cp:lastPrinted>
  <dcterms:created xsi:type="dcterms:W3CDTF">2018-07-10T01:13:48Z</dcterms:created>
  <dcterms:modified xsi:type="dcterms:W3CDTF">2021-04-08T23:45:10Z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0x0101005D9D4C843776404197CB09C1B4E2FA74</vt:lpwstr>
  </property>
  <property fmtid="{D5CDD505-2E9C-101B-9397-08002B2CF9AE}" pid="3" name="_dlc_DocIdItemGuid">
    <vt:lpwstr>49297431-5508-408d-88ba-088853c39562</vt:lpwstr>
  </property>
</Properties>
</file>